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Morey Middle School" initials="M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20000"/>
    <a:srgbClr val="EA0A0F"/>
    <a:srgbClr val="0E00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39" d="100"/>
          <a:sy n="139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10-10-06T11:31:25.207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FF123-7046-424B-8756-C50EF6B0EAF6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1DB78-AB31-2645-A8CA-7305B77B94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1DB78-AB31-2645-A8CA-7305B77B948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ABC8F637-AF27-A342-9A13-D841BF933A13}" type="datetimeFigureOut">
              <a:rPr lang="en-US" smtClean="0"/>
              <a:pPr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6F6AC4C2-7F12-B64D-A9B3-0C2F1AB53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winds.com/thalassa/medusa.htm" TargetMode="External"/><Relationship Id="rId4" Type="http://schemas.openxmlformats.org/officeDocument/2006/relationships/hyperlink" Target="http://www.english.illinois.edu/maps/poets/a_f/.../medusamyth.htm" TargetMode="External"/><Relationship Id="rId5" Type="http://schemas.openxmlformats.org/officeDocument/2006/relationships/hyperlink" Target="http://www.loggia.com/myth/medusa.htm" TargetMode="External"/><Relationship Id="rId6" Type="http://schemas.openxmlformats.org/officeDocument/2006/relationships/hyperlink" Target="http://www.aboutaltinkum.com/medusa_ledend.htm" TargetMode="External"/><Relationship Id="rId7" Type="http://schemas.openxmlformats.org/officeDocument/2006/relationships/hyperlink" Target="http://www.buzzle.com/articles/medusa-greek-mythology.html" TargetMode="External"/><Relationship Id="rId8" Type="http://schemas.openxmlformats.org/officeDocument/2006/relationships/image" Target="../media/image6.png"/><Relationship Id="rId9" Type="http://schemas.openxmlformats.org/officeDocument/2006/relationships/comments" Target="../comments/commen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Medusa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Isaiah and </a:t>
            </a:r>
            <a:r>
              <a:rPr lang="en-US" sz="2400" dirty="0" err="1" smtClean="0"/>
              <a:t>Mikey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209" y="609600"/>
            <a:ext cx="3088791" cy="44196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Facts About Medusa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      Medusa was turned into a gorgon by Athena.   Before she got turned into a gorgon , she was a beautiful woman with long hair, and smooth skin. She got turned into a gorgon because Medusa and Poseidon went on a date in Athena’s palace. </a:t>
            </a:r>
          </a:p>
          <a:p>
            <a:pPr>
              <a:buNone/>
            </a:pPr>
            <a:r>
              <a:rPr lang="en-US" sz="2400" b="1" dirty="0" smtClean="0"/>
              <a:t>    Athena cursed Medusa and now she is a gorgon. </a:t>
            </a:r>
          </a:p>
          <a:p>
            <a:pPr>
              <a:buNone/>
            </a:pPr>
            <a:endParaRPr lang="en-US" sz="24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108" y="4267200"/>
            <a:ext cx="3691893" cy="259080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Theories About Medusa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The myth is that if you looked into Medusa’s eyes, you turned to stone. In the picture below,( from the movie, Clash of the Titans, the original) one of </a:t>
            </a:r>
            <a:r>
              <a:rPr lang="en-US" dirty="0" err="1" smtClean="0"/>
              <a:t>Perseus</a:t>
            </a:r>
            <a:r>
              <a:rPr lang="en-US" dirty="0" smtClean="0"/>
              <a:t>’ men is about to get turned into stone. She also had a garden </a:t>
            </a:r>
            <a:r>
              <a:rPr lang="en-US" smtClean="0"/>
              <a:t>of </a:t>
            </a:r>
            <a:r>
              <a:rPr lang="en-US" smtClean="0"/>
              <a:t>stone  men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because they were</a:t>
            </a:r>
          </a:p>
          <a:p>
            <a:pPr>
              <a:buNone/>
            </a:pPr>
            <a:r>
              <a:rPr lang="en-US" dirty="0" smtClean="0"/>
              <a:t>   supposed to last forever.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4724400"/>
            <a:ext cx="2971800" cy="2133600"/>
          </a:xfrm>
          <a:prstGeom prst="rect">
            <a:avLst/>
          </a:prstGeom>
          <a:effectLst>
            <a:glow rad="101600">
              <a:schemeClr val="bg1">
                <a:lumMod val="75000"/>
                <a:alpha val="75000"/>
              </a:schemeClr>
            </a:glo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Our team conclusion is that we don’t believe in Medusa because we don’t think  there was enough evidence to justify that she is real. We thought it was a</a:t>
            </a:r>
          </a:p>
          <a:p>
            <a:pPr>
              <a:buNone/>
            </a:pPr>
            <a:r>
              <a:rPr lang="en-US" dirty="0" smtClean="0"/>
              <a:t>   cool myth </a:t>
            </a:r>
            <a:r>
              <a:rPr lang="en-US" smtClean="0"/>
              <a:t>to study.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0" y="3581400"/>
            <a:ext cx="2476500" cy="3276600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>
                <a:hlinkClick r:id="rId3"/>
              </a:rPr>
              <a:t>www.webwinds.com/thalassa/</a:t>
            </a:r>
            <a:r>
              <a:rPr lang="en-US" sz="2400" b="1" i="1" dirty="0" smtClean="0">
                <a:hlinkClick r:id="rId3"/>
              </a:rPr>
              <a:t>medusa</a:t>
            </a:r>
            <a:r>
              <a:rPr lang="en-US" sz="2400" i="1" dirty="0" smtClean="0">
                <a:hlinkClick r:id="rId3"/>
              </a:rPr>
              <a:t>.htm</a:t>
            </a:r>
            <a:endParaRPr lang="en-US" sz="2400" i="1" dirty="0" smtClean="0"/>
          </a:p>
          <a:p>
            <a:r>
              <a:rPr lang="en-US" sz="2400" i="1" dirty="0" err="1" smtClean="0"/>
              <a:t>en.wikipedia.org</a:t>
            </a:r>
            <a:r>
              <a:rPr lang="en-US" sz="2400" i="1" dirty="0" smtClean="0"/>
              <a:t>/wiki/</a:t>
            </a:r>
            <a:r>
              <a:rPr lang="en-US" sz="2400" b="1" i="1" dirty="0" smtClean="0"/>
              <a:t>Medusa</a:t>
            </a:r>
          </a:p>
          <a:p>
            <a:r>
              <a:rPr lang="en-US" sz="2400" i="1" dirty="0" smtClean="0">
                <a:hlinkClick r:id="rId4"/>
              </a:rPr>
              <a:t>www.english.illinois.edu/maps/poets/a_f/.../</a:t>
            </a:r>
            <a:r>
              <a:rPr lang="en-US" sz="2400" b="1" i="1" dirty="0" smtClean="0">
                <a:hlinkClick r:id="rId4"/>
              </a:rPr>
              <a:t>medusa</a:t>
            </a:r>
            <a:r>
              <a:rPr lang="en-US" sz="2400" i="1" dirty="0" smtClean="0">
                <a:hlinkClick r:id="rId4"/>
              </a:rPr>
              <a:t>myth.htm</a:t>
            </a:r>
            <a:r>
              <a:rPr lang="en-US" sz="2400" dirty="0" smtClean="0"/>
              <a:t>                                                      </a:t>
            </a:r>
          </a:p>
          <a:p>
            <a:r>
              <a:rPr lang="en-US" sz="2400" dirty="0" smtClean="0">
                <a:hlinkClick r:id="rId5"/>
              </a:rPr>
              <a:t>www.loggia.com/myth/</a:t>
            </a:r>
            <a:r>
              <a:rPr lang="en-US" sz="2400" b="1" dirty="0" smtClean="0">
                <a:hlinkClick r:id="rId5"/>
              </a:rPr>
              <a:t>medusa.htm</a:t>
            </a:r>
            <a:endParaRPr lang="en-US" sz="2400" b="1" dirty="0" smtClean="0"/>
          </a:p>
          <a:p>
            <a:r>
              <a:rPr lang="en-US" sz="2400" dirty="0" smtClean="0">
                <a:hlinkClick r:id="rId6"/>
              </a:rPr>
              <a:t>www.aboutaltinkum.com/medusa_ledend.htm</a:t>
            </a:r>
            <a:endParaRPr lang="en-US" sz="2400" dirty="0" smtClean="0"/>
          </a:p>
          <a:p>
            <a:r>
              <a:rPr lang="en-US" sz="2400" dirty="0" smtClean="0">
                <a:hlinkClick r:id="rId7"/>
              </a:rPr>
              <a:t>www.buzzle.com/articles/medusa-greek-mythology.html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0" y="1408176"/>
            <a:ext cx="2286000" cy="263042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189</TotalTime>
  <Words>219</Words>
  <Application>Microsoft Macintosh PowerPoint</Application>
  <PresentationFormat>On-screen Show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Medusa</vt:lpstr>
      <vt:lpstr>The Facts About Medusa</vt:lpstr>
      <vt:lpstr>The Theories About Medusa</vt:lpstr>
      <vt:lpstr>Team Conclusion</vt:lpstr>
      <vt:lpstr>Bibliography</vt:lpstr>
    </vt:vector>
  </TitlesOfParts>
  <Company>Denver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Medusa</dc:title>
  <dc:creator>Morey Middle School</dc:creator>
  <cp:lastModifiedBy>Morey Middle School</cp:lastModifiedBy>
  <cp:revision>12</cp:revision>
  <dcterms:created xsi:type="dcterms:W3CDTF">2010-11-02T19:03:22Z</dcterms:created>
  <dcterms:modified xsi:type="dcterms:W3CDTF">2010-11-02T19:03:48Z</dcterms:modified>
</cp:coreProperties>
</file>